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8" r:id="rId3"/>
    <p:sldId id="256" r:id="rId4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99F8-EC40-69D3-3C99-03A3C6283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603D-C900-D14B-CCB9-B06EBEF25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538-C3FD-ECDF-106B-71652184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0171-4C90-0ADC-E078-FFAC1EA8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09D7D-1762-573E-D88D-A6B2625A8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860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E122-D346-FF74-3FB4-6D77BCEB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B64B-6ADB-87AD-C872-9E141CDD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EF118-78F4-BEC0-D700-5AE50D7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EE72-0ADB-7DD0-3F38-11906A43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F2FB-582F-91E8-179F-E93706E8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8046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4A37-D90C-7F44-AC29-A18A405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BB43-7CD9-CD53-B230-CA325008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7372-5FDF-4DC4-A2EC-989248B5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E6959-850F-9397-6D8A-A287F386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BCFF2-564E-099A-7CDE-96257C1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5713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6841-DA5B-1324-DB5F-926C7F75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86BCF-E54C-713D-7AC2-83BAFAB3B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9BB9C-0EC2-1A99-6FB8-8CB5D0937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8BFCF-3746-A2C2-CB27-1130EC1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4A2AF-B74D-299E-A496-2C8B7955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90DAB-794E-DEAB-DBFC-9BD5B744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1809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C89B-861D-D167-DF27-C6B690A7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1E124-614E-5012-A94C-47B67A4B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ECCA-16A9-55B8-BB96-3C12F4BE5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93C76-CE62-0142-FB59-DE9E9D18F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C1BB9-0C0B-2504-A3CE-59C35E7CB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49E6-3AA5-79E0-47CD-B2C1D640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83C3-9DC2-E034-426A-3B19CC07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4729-FFE9-1D28-F225-2245A5C2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9063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A97-5BA0-4F26-F9FF-4E97E2E7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ACA59-565C-BFCE-D048-15BBC376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E162F-F593-4CA6-0434-12CD9682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B47C-511E-CDF9-9FF9-7728E7BE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98C7D-8F09-4365-4C99-0B8829F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1510C-203A-68E4-B170-5D574174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9710-926A-D5BA-BD4A-B960CD2E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550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EC49-94E6-0FC5-B31A-DF2C168F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0585-5B35-5478-6F32-94E624A4D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BF2A-E779-8313-4E5E-FBA038DD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952EE-BF84-2C1E-F7FC-1283B56A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1834-0F95-4114-3C86-6F05145C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AE229-934A-CD9E-BCAD-9E3A6C5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9325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ECB4-1008-E15C-6F40-4BBE448A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BF463-009B-BC70-5159-1764E3F0A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15F0-91E5-6362-AF23-2BA06ADB5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A0818-8888-52F5-CC6F-B058EBF2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31C24-4DA9-AE04-B5EA-884A3132B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E774D-553A-56F7-AFE3-3FA91F67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5262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3E98-6B20-3A6E-745A-7B608A8E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4367C-D9ED-5049-CF47-E072AF94E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7D45-EF1E-45E6-CDF8-98C86E06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902D2-0807-D20F-D26E-CBA46777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A8766-23A9-BE7C-F2D8-9D63360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818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F9E8D-E765-E54D-C973-4EB8ADA04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70F49-38D2-D05C-5923-B19C8D716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7B51A-C709-8CE0-76D0-F77D5A7A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708FC-52BE-4743-6F06-92F3A126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5CE14-2266-2AAD-7551-17DAA21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4814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tro1">
            <a:hlinkClick r:id="" action="ppaction://media"/>
            <a:extLst>
              <a:ext uri="{FF2B5EF4-FFF2-40B4-BE49-F238E27FC236}">
                <a16:creationId xmlns:a16="http://schemas.microsoft.com/office/drawing/2014/main" id="{ABD4E4D5-100A-DC3E-86DA-BE0663AEDF7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97" y="1701800"/>
            <a:ext cx="12218795" cy="5181600"/>
          </a:xfrm>
          <a:prstGeom prst="rect">
            <a:avLst/>
          </a:prstGeom>
        </p:spPr>
      </p:pic>
      <p:sp>
        <p:nvSpPr>
          <p:cNvPr id="10" name="box"/>
          <p:cNvSpPr/>
          <p:nvPr userDrawn="1"/>
        </p:nvSpPr>
        <p:spPr>
          <a:xfrm rot="10800000">
            <a:off x="12700" y="1008890"/>
            <a:ext cx="12192000" cy="69290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94000"/>
                  <a:lumOff val="6000"/>
                </a:schemeClr>
              </a:gs>
            </a:gsLst>
            <a:lin ang="5400000" scaled="0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lg_box"/>
          <p:cNvSpPr/>
          <p:nvPr userDrawn="1"/>
        </p:nvSpPr>
        <p:spPr>
          <a:xfrm rot="10800000">
            <a:off x="-12700" y="-1"/>
            <a:ext cx="12192000" cy="108864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100000">
                <a:srgbClr val="52ADF8"/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0" y="1217942"/>
            <a:ext cx="8216899" cy="5639429"/>
          </a:xfrm>
          <a:prstGeom prst="rect">
            <a:avLst/>
          </a:prstGeom>
        </p:spPr>
      </p:pic>
      <p:sp>
        <p:nvSpPr>
          <p:cNvPr id="29" name="box"/>
          <p:cNvSpPr/>
          <p:nvPr userDrawn="1"/>
        </p:nvSpPr>
        <p:spPr>
          <a:xfrm rot="10800000">
            <a:off x="0" y="1070359"/>
            <a:ext cx="12192000" cy="18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5738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ck_&amp;_White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676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7065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2427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lements - Clip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144000" cy="7159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2193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859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0" y="990601"/>
            <a:ext cx="8432800" cy="4114800"/>
          </a:xfrm>
          <a:prstGeom prst="rect">
            <a:avLst/>
          </a:prstGeom>
        </p:spPr>
        <p:txBody>
          <a:bodyPr/>
          <a:lstStyle>
            <a:lvl1pPr marL="309026" indent="-309026">
              <a:buFont typeface="Arial" pitchFamily="34" charset="0"/>
              <a:buChar char="•"/>
              <a:defRPr sz="3200"/>
            </a:lvl1pPr>
            <a:lvl2pPr marL="609585" indent="-309026">
              <a:buFont typeface="Arial" pitchFamily="34" charset="0"/>
              <a:buChar char="•"/>
              <a:defRPr/>
            </a:lvl2pPr>
            <a:lvl3pPr marL="1140855" indent="-309026">
              <a:buFont typeface="Arial" pitchFamily="34" charset="0"/>
              <a:buChar char="•"/>
              <a:defRPr sz="2400"/>
            </a:lvl3pPr>
            <a:lvl4pPr marL="1528195" indent="-309026">
              <a:buFont typeface="Arial" pitchFamily="34" charset="0"/>
              <a:buChar char="•"/>
              <a:tabLst/>
              <a:defRPr sz="2133"/>
            </a:lvl4pPr>
            <a:lvl5pPr marL="1983268" indent="-309026">
              <a:buFont typeface="Arial" pitchFamily="34" charset="0"/>
              <a:buChar char="•"/>
              <a:tabLst/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1070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1066800"/>
            <a:ext cx="4267200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0" y="1763712"/>
            <a:ext cx="4267200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2569" y="1055688"/>
            <a:ext cx="3865033" cy="6397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2569" y="1752600"/>
            <a:ext cx="3865033" cy="44084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6043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1" y="1914525"/>
            <a:ext cx="7668684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1" y="381000"/>
            <a:ext cx="76686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812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304800"/>
            <a:ext cx="8432800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8400" y="1066800"/>
            <a:ext cx="4064000" cy="396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6609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2641600" cy="9334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228601"/>
            <a:ext cx="5791200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0" y="1143000"/>
            <a:ext cx="2641600" cy="4095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3416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5347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bg>
      <p:bgPr>
        <a:gradFill>
          <a:gsLst>
            <a:gs pos="0">
              <a:schemeClr val="accent4">
                <a:lumMod val="88000"/>
                <a:lumOff val="12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73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EF8-2350-F7D7-FDEC-EED7170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S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EAE8-BF8A-00DB-5F95-63205E93A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S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AB74-B4AC-B136-FA8B-6F7E362EB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3F438-F481-41BF-88FC-FD9A8A9BDBC9}" type="datetimeFigureOut">
              <a:rPr lang="es-SV" smtClean="0"/>
              <a:t>20/8/2024</a:t>
            </a:fld>
            <a:endParaRPr lang="es-S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1B60-4F79-F0CA-B2E4-9EF2DF170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A3334-B877-8F77-32FA-6C5D1572C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01FF-194A-4CAE-8909-F5E02A0AA747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08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35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1219170" rtl="0" eaLnBrk="1" latinLnBrk="0" hangingPunct="1">
        <a:spcBef>
          <a:spcPct val="0"/>
        </a:spcBef>
        <a:buNone/>
        <a:defRPr sz="5333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1219170" rtl="0" eaLnBrk="1" latinLnBrk="0" hangingPunct="1">
        <a:spcBef>
          <a:spcPct val="20000"/>
        </a:spcBef>
        <a:buFontTx/>
        <a:buNone/>
        <a:defRPr sz="26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24CD99-F9FF-9FDF-3B92-370CFA8D8EDC}"/>
              </a:ext>
            </a:extLst>
          </p:cNvPr>
          <p:cNvSpPr txBox="1"/>
          <p:nvPr/>
        </p:nvSpPr>
        <p:spPr>
          <a:xfrm>
            <a:off x="203200" y="109801"/>
            <a:ext cx="11684000" cy="60252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SIGUIENTE PÁGINA SE UTILIZA EN LOS INTERMEDIOS PARA LOS RECESOS O COFFEE BREAKS, PARA AVISAR A QUE HORA SE VA A REGRESAR A LA PRESENTACIÓN ; SIN EMBARGO, USTED PUEDE UTILIZARLO A SU CRITERIO, SEGÚN EL ESPÍRITU SANTO LE GUÍE.</a:t>
            </a: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just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VER LA SIGUIENTE PÁGINA EN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MODO DE SLIDESHOW O PRESENTACION CON DIAPOSITIVAS PARA VER LAS ANIMACIONES.</a:t>
            </a: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141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 MATERIAL ES: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TOTALMENTE GRATIS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PUEDE COMPATIR A CUALQUIER PERSONA EN FORMA GRATUITA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TOTALMENTE EDITABLE SEGÚN EL ESPÍRITU SANTO NOS GUÍE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UTILIZA EL DISEÑO CON TAMAÑO: 16:9 - WIDESCREEN 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JESUCRISTO LE BENDIGA</a:t>
            </a:r>
          </a:p>
          <a:p>
            <a:pPr marL="952476" marR="0" lvl="0" indent="-353475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E3DE00"/>
              </a:buClr>
              <a:buSzPct val="82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CUALQUIER SUGERENCIA SE PUEDE REALIZAR EN: WWW.APOYOBIBLICODOCTRINAL.COM </a:t>
            </a:r>
          </a:p>
        </p:txBody>
      </p:sp>
    </p:spTree>
    <p:extLst>
      <p:ext uri="{BB962C8B-B14F-4D97-AF65-F5344CB8AC3E}">
        <p14:creationId xmlns:p14="http://schemas.microsoft.com/office/powerpoint/2010/main" val="23356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062C1031-DFC4-F096-DB67-E57610298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427" y="-56272"/>
            <a:ext cx="4481882" cy="61258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ED5B7A-F326-D446-79CE-2CBC1A85E217}"/>
              </a:ext>
            </a:extLst>
          </p:cNvPr>
          <p:cNvSpPr/>
          <p:nvPr/>
        </p:nvSpPr>
        <p:spPr>
          <a:xfrm>
            <a:off x="900326" y="205886"/>
            <a:ext cx="745947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800" b="1" dirty="0">
                <a:ln/>
                <a:solidFill>
                  <a:schemeClr val="accent4"/>
                </a:solidFill>
              </a:rPr>
              <a:t>PERO SI NO TIENEN DON DE </a:t>
            </a:r>
          </a:p>
          <a:p>
            <a:pPr algn="ctr"/>
            <a:r>
              <a:rPr lang="es-ES" sz="4800" b="1" dirty="0">
                <a:ln/>
                <a:solidFill>
                  <a:schemeClr val="accent4"/>
                </a:solidFill>
              </a:rPr>
              <a:t>CONTINENCIA,  CÁSENSE, </a:t>
            </a:r>
          </a:p>
          <a:p>
            <a:pPr algn="ctr"/>
            <a:r>
              <a:rPr lang="es-ES" sz="4800" b="1" dirty="0">
                <a:ln/>
                <a:solidFill>
                  <a:schemeClr val="accent4"/>
                </a:solidFill>
              </a:rPr>
              <a:t>PUES MEJOR ES CASARSE </a:t>
            </a:r>
          </a:p>
          <a:p>
            <a:pPr algn="ctr"/>
            <a:r>
              <a:rPr lang="es-ES" sz="4800" b="1" dirty="0">
                <a:ln/>
                <a:solidFill>
                  <a:schemeClr val="accent4"/>
                </a:solidFill>
              </a:rPr>
              <a:t>QUE ESTARSE QUEMANDO.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91CDD-437A-E2F1-E846-4DD1F1BE372F}"/>
              </a:ext>
            </a:extLst>
          </p:cNvPr>
          <p:cNvSpPr/>
          <p:nvPr/>
        </p:nvSpPr>
        <p:spPr>
          <a:xfrm>
            <a:off x="4423209" y="4486646"/>
            <a:ext cx="4203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REGRESAMOS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0EC6C-84C0-1962-CD2D-E9EEA4DCB350}"/>
              </a:ext>
            </a:extLst>
          </p:cNvPr>
          <p:cNvSpPr/>
          <p:nvPr/>
        </p:nvSpPr>
        <p:spPr>
          <a:xfrm>
            <a:off x="8999300" y="4348146"/>
            <a:ext cx="20361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A LAS</a:t>
            </a:r>
          </a:p>
          <a:p>
            <a:pPr algn="ctr"/>
            <a:r>
              <a:rPr lang="en-US" sz="3600" b="1" cap="none" spc="0" dirty="0">
                <a:ln/>
                <a:solidFill>
                  <a:schemeClr val="accent4">
                    <a:lumMod val="50000"/>
                  </a:schemeClr>
                </a:solidFill>
                <a:effectLst/>
              </a:rPr>
              <a:t>10:30 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7584F7-3040-2A91-4CC8-9E4803A2E10C}"/>
              </a:ext>
            </a:extLst>
          </p:cNvPr>
          <p:cNvSpPr/>
          <p:nvPr/>
        </p:nvSpPr>
        <p:spPr>
          <a:xfrm>
            <a:off x="3033108" y="3129620"/>
            <a:ext cx="244650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>
                <a:ln/>
                <a:solidFill>
                  <a:schemeClr val="accent4">
                    <a:lumMod val="75000"/>
                  </a:schemeClr>
                </a:solidFill>
                <a:effectLst/>
              </a:rPr>
              <a:t>1 Cor 7:9</a:t>
            </a:r>
          </a:p>
        </p:txBody>
      </p:sp>
      <p:sp>
        <p:nvSpPr>
          <p:cNvPr id="10" name="Rectángulo 13">
            <a:extLst>
              <a:ext uri="{FF2B5EF4-FFF2-40B4-BE49-F238E27FC236}">
                <a16:creationId xmlns:a16="http://schemas.microsoft.com/office/drawing/2014/main" id="{65E22655-68D3-FDA2-0351-CF6598E64A53}"/>
              </a:ext>
            </a:extLst>
          </p:cNvPr>
          <p:cNvSpPr/>
          <p:nvPr/>
        </p:nvSpPr>
        <p:spPr>
          <a:xfrm>
            <a:off x="1549877" y="6316363"/>
            <a:ext cx="951253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2400" b="1" dirty="0">
                <a:solidFill>
                  <a:srgbClr val="826126"/>
                </a:solidFill>
                <a:latin typeface="Century Gothic" panose="020B0502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JESUCRISTO TE ACEPTO COMO MI DIOS Y MI SALVADOR, AMÉN</a:t>
            </a:r>
          </a:p>
        </p:txBody>
      </p:sp>
    </p:spTree>
    <p:extLst>
      <p:ext uri="{BB962C8B-B14F-4D97-AF65-F5344CB8AC3E}">
        <p14:creationId xmlns:p14="http://schemas.microsoft.com/office/powerpoint/2010/main" val="13962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7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usiness Cloud Skyscraper Animated Layout">
  <a:themeElements>
    <a:clrScheme name="Sky Corporate Ladder">
      <a:dk1>
        <a:sysClr val="windowText" lastClr="000000"/>
      </a:dk1>
      <a:lt1>
        <a:sysClr val="window" lastClr="FFFFFF"/>
      </a:lt1>
      <a:dk2>
        <a:srgbClr val="505050"/>
      </a:dk2>
      <a:lt2>
        <a:srgbClr val="DCE6FC"/>
      </a:lt2>
      <a:accent1>
        <a:srgbClr val="67B7F9"/>
      </a:accent1>
      <a:accent2>
        <a:srgbClr val="FF7A25"/>
      </a:accent2>
      <a:accent3>
        <a:srgbClr val="71592F"/>
      </a:accent3>
      <a:accent4>
        <a:srgbClr val="293E64"/>
      </a:accent4>
      <a:accent5>
        <a:srgbClr val="4B4B4B"/>
      </a:accent5>
      <a:accent6>
        <a:srgbClr val="000000"/>
      </a:accent6>
      <a:hlink>
        <a:srgbClr val="BFBFBF"/>
      </a:hlink>
      <a:folHlink>
        <a:srgbClr val="595959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149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Heavy</vt:lpstr>
      <vt:lpstr>Office Theme</vt:lpstr>
      <vt:lpstr>1_Business Cloud Skyscraper Animated Layout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Hernandez</dc:creator>
  <cp:lastModifiedBy>Ricardo Hernandez</cp:lastModifiedBy>
  <cp:revision>10</cp:revision>
  <dcterms:created xsi:type="dcterms:W3CDTF">2022-06-13T01:55:45Z</dcterms:created>
  <dcterms:modified xsi:type="dcterms:W3CDTF">2024-08-20T17:34:47Z</dcterms:modified>
</cp:coreProperties>
</file>